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6" r:id="rId6"/>
    <p:sldId id="258" r:id="rId7"/>
    <p:sldId id="260" r:id="rId8"/>
    <p:sldId id="261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0E9F-B0CF-4338-86B6-CEA909E8BBFD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9E8A3-1A5E-4E9D-9A6C-58588F78A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0%BB%D1%91%D0%BD%D0%BE%D0%B5_%D0%B4%D0%B5%D1%82%D1%81%D1%82%D0%B2%D0%BE" TargetMode="External"/><Relationship Id="rId3" Type="http://schemas.openxmlformats.org/officeDocument/2006/relationships/hyperlink" Target="http://ru.wikipedia.org/wiki/1968" TargetMode="External"/><Relationship Id="rId7" Type="http://schemas.openxmlformats.org/officeDocument/2006/relationships/hyperlink" Target="http://ru.wikipedia.org/wiki/%D0%94%D0%B5%D1%82%D1%81%D0%BA%D0%B8%D0%B9_%D0%B4%D0%BE%D0%BC" TargetMode="External"/><Relationship Id="rId2" Type="http://schemas.openxmlformats.org/officeDocument/2006/relationships/hyperlink" Target="http://ru.wikipedia.org/wiki/3_%D0%B4%D0%B5%D0%BA%D0%B0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A1%D0%A1%D0%A0" TargetMode="External"/><Relationship Id="rId11" Type="http://schemas.openxmlformats.org/officeDocument/2006/relationships/hyperlink" Target="http://ru.wikipedia.org/wiki/%D0%91%D0%B5%D0%BB%D0%BE%D0%B5_%D0%BD%D0%B0_%D1%87%D1%91%D1%80%D0%BD%D0%BE%D0%BC" TargetMode="External"/><Relationship Id="rId5" Type="http://schemas.openxmlformats.org/officeDocument/2006/relationships/hyperlink" Target="http://ru.wikipedia.org/wiki/%D0%A0%D1%8F%D0%B7%D0%B0%D0%BD%D1%81%D0%BA%D0%B0%D1%8F_%D0%BE%D0%B1%D0%BB%D0%B0%D1%81%D1%82%D1%8C" TargetMode="External"/><Relationship Id="rId10" Type="http://schemas.openxmlformats.org/officeDocument/2006/relationships/hyperlink" Target="http://ru.wikipedia.org/wiki/%D0%93%D0%B0%D0%BB%D1%8C%D0%B5%D0%B3%D0%BE,_%D0%A0%D1%83%D0%B1%D0%B5%D0%BD" TargetMode="External"/><Relationship Id="rId4" Type="http://schemas.openxmlformats.org/officeDocument/2006/relationships/hyperlink" Target="http://ru.wikipedia.org/wiki/%D0%A2%D1%83%D0%BC%D0%B0" TargetMode="External"/><Relationship Id="rId9" Type="http://schemas.openxmlformats.org/officeDocument/2006/relationships/hyperlink" Target="http://ru.wikipedia.org/wiki/%D0%93%D0%B5%D0%B7%D0%B0%D0%BB%D0%BE%D0%B2,_%D0%90%D0%BB%D0%B5%D0%BA%D1%81%D0%B0%D0%BD%D0%B4%D1%80_%D0%A1%D0%B0%D0%BC%D0%B5%D0%B4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Портфолио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Александра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Самедовича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Гезалова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Семинары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, тренинги, обучение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поддержка,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вебинары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 smtClean="0"/>
          </a:p>
          <a:p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Москва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2012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1584176" cy="249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Условия приглашения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Проживание за счет принимающей стороны,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Проезд до места семинара за счет принимающей стороны,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Оплата работы – 5000 рублей час (также и по договоренности),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Питание за счет принимающей стороны,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Фото и видео за счет принимающей стороны.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надеждой на сотрудничество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550" y="2053431"/>
            <a:ext cx="56769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Образование, обучение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Выпускник советского детского дома – 1968-1984г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ПТУ № 17 г.Апатиты – сварщик-арматурщик – 1984-1987 г,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Колледж культуры Петрозаводска – режиссер-актер народного театра – 1990-1994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гг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Карельский государственный Университет – социальный работник – 2003-2007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гг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Обучение в программах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USAID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АРО, С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AF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с 1999-2006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гг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Участие во всероссийских и международных конференциях – 1999 по сей день,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Участие в семинарах и тренингах для НКО РФ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 авторе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Алексáндр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Самéдович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Гезáлов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(родился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3 декабря"/>
              </a:rPr>
              <a:t>3 декабря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 tooltip="1968"/>
              </a:rPr>
              <a:t>1968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в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 tooltip="Тума"/>
              </a:rPr>
              <a:t>пос.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 tooltip="Тума"/>
              </a:rPr>
              <a:t>Тума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Рязанская область"/>
              </a:rPr>
              <a:t>Рязанской области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6" tooltip="СССР"/>
              </a:rPr>
              <a:t>СССР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 — русский православный общественный деятель, международный эксперт по социальному сиротству стран СНГ (Россия, Украина, Казахстан), публицист, выпускник советского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 tooltip="Детский дом"/>
              </a:rPr>
              <a:t>детского дома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автор книги «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8" tooltip="Солёное детство"/>
              </a:rPr>
              <a:t>Солёное детство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». Личность Александра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Гезалова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уникальна тем, что он не только смог выжить, пройдя бесчеловечную систему воспитания советского детского дома (из 13-ти выпускников его года на настоящий момент в живых остался он один)</a:t>
            </a:r>
            <a:r>
              <a:rPr lang="ru-RU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[1]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но и состояться как видный общественный деятель. Его опыт неоценим для выпускников детских домов, покидающих порог сиротских заведений в наше время. Его автобиографическое эссе «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8" tooltip="Солёное детство"/>
              </a:rPr>
              <a:t>Солёное детство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 стоит в одном ряду с романом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10" tooltip="Гальего, Рубен"/>
              </a:rPr>
              <a:t>Рубена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10" tooltip="Гальего, Рубен"/>
              </a:rPr>
              <a:t>Гальего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11" tooltip="Белое на чёрном"/>
              </a:rPr>
              <a:t>Белое на чёрном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». Деятельность Александра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Гезалова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широко освещена в прессе</a:t>
            </a:r>
            <a:r>
              <a:rPr lang="ru-RU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[2][3][4][5]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отмечена патриаршей и президентской</a:t>
            </a:r>
            <a:r>
              <a:rPr lang="ru-RU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[6]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наградами, он является постоянным участником теле</a:t>
            </a:r>
            <a:r>
              <a:rPr lang="ru-RU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[7][8]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радио-программ</a:t>
            </a:r>
            <a:r>
              <a:rPr lang="ru-RU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[9][10][11]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О нём снято три фильма, один из которых — «Онежская быль» — стал лауреатом международного конкурса «Радонеж»</a:t>
            </a:r>
            <a:r>
              <a:rPr lang="ru-RU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[12]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 неоднократно транслировался по всероссийским телевизионным каналам.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Награжден государственными, церковными, ведомственными наградами. Женат, имеет детей: двух мальчиков и дочь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Тренерско-экспертный опыт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Тренер-эксперт Центра Национальной славы России, фонда Андрея Первозванного,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Тренер-эксперт Общественной палаты РФ,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Тренер-эксперт фонда Рината Ахметова «Развитие Украины» (Украина),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Тренер-эксперт фонда «Новая Евразия»(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осква),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Тренер-эксперт фонда ФЕЦА (Казахстан)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Опыт сотрудничества с органами законодательной и исполнительной власти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Общественная палата РФ,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Совет Федерации РФ,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Госдума (комитет семьи и детства),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Комиссия по правам человека РФ,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Попечительский совет УФСИН РФ по РК,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Департамент молодежной и семейной политики Москвы,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Органы опеки и попечительства регионов РФ</a:t>
            </a:r>
          </a:p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Социальные группы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Дети-сироты,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Выпускники детдомов,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Осужденные,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Бездомные.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Общественные институты: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Общественные организации,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СМИ,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Органы опеки,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Религиозные организации,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Общественные палаты РФ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Методические наработки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Комиксы для выпускников детдомов «Выпускники»,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Пособие «Основы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социального служения на приходах русской Православной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церкви»,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Пособие в помощь выпускникам детдомов Казахстана,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Пособие для выпускников детдомов «Адаптация сирот через систему Станиславского»,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Пособие «История сиротства в современной России»,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Автор книги «Соленое детство»,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Автор многочисленных статей в российских и иностранных СМИ,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Сотрудничество с журналами: «Фома», «Филантроп», «РР», «Портал НКО», «Дети дома», «Родные люди», «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Мамантенок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», «Защити меня», «Беспризорник», «Детский дом», 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Участие в ток-шоу в проектах телеканалов; «Парламентский час», ОРТ, ВГТРКА, НТВ,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Рен-ТВ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ТВЦ, ТК «Подмосковье» и т.д.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Темы семинаров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ДЕТИ-СИРОТЫ: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Помощь и поддержка выпускниц детдомов, опыт создание клубов выпускниц на базе клуба «Мама и дитя»,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Адаптационные зоны рисков выпускник детдомов,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Социальная адаптация детей-сирот выпускников детдомов,</a:t>
            </a:r>
          </a:p>
          <a:p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Онлайн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поддержка выпускников детдомов (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онлайн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сервис «Успешные сироты РУ»,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Поддержка выпускников детдомов – опыт современной  России,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Подготовка сирот в рамках летнего времени (опыт детского адаптационного лагеря «Желтая подводная лодка»),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Успешные сироты России – выход есть,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Презентация проекта «Учимся смотреть кино»(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киноадаптация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Методические пособия в работе с детьми-сиротами – презентация «Комиксов – Выпускники» (по проблемам бездумной траты средств),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Личная встреча детей-сирот с успешным выпускником детского дома (прямой разговор, стихи, гитара)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Другие темы семинаров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социальной работы на приходах РПЦ,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НКО и СМИ,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Добровольчество,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Создание добровольческих центров,</a:t>
            </a:r>
          </a:p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Ресурно-ориентированные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НКО,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Менеджмент социальных проектов,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грамотно оформить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грантовую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заявку?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Умная благотворительность,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Развитие НКО без грантов,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Поддержка подследственных и осужденных подростков, женщин,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Основы работы с бездомными людьми,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НКО и Власть,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НКО и Бизнес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Опыт проведения семинаров от 4 часов до 16 часов (видео, презентации, обсуждение, ответы на вопросы)</a:t>
            </a:r>
            <a:endParaRPr lang="ru-RU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609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Портфолио   Александра Самедовича Гезалова </vt:lpstr>
      <vt:lpstr>Образование, обучение</vt:lpstr>
      <vt:lpstr>Об авторе</vt:lpstr>
      <vt:lpstr>Тренерско-экспертный опыт</vt:lpstr>
      <vt:lpstr>Опыт сотрудничества с органами законодательной и исполнительной власти</vt:lpstr>
      <vt:lpstr>Социальные группы</vt:lpstr>
      <vt:lpstr>Методические наработки</vt:lpstr>
      <vt:lpstr>Темы семинаров</vt:lpstr>
      <vt:lpstr>Другие темы семинаров</vt:lpstr>
      <vt:lpstr>Условия приглашения </vt:lpstr>
      <vt:lpstr>С надеждой на сотрудничество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Портфолио  Александра Самедовича Гезалова </dc:title>
  <dc:creator>Admin</dc:creator>
  <cp:lastModifiedBy>Admin</cp:lastModifiedBy>
  <cp:revision>8</cp:revision>
  <dcterms:created xsi:type="dcterms:W3CDTF">2012-02-16T11:25:56Z</dcterms:created>
  <dcterms:modified xsi:type="dcterms:W3CDTF">2012-02-16T12:37:03Z</dcterms:modified>
</cp:coreProperties>
</file>